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8" r:id="rId2"/>
    <p:sldId id="259" r:id="rId3"/>
    <p:sldId id="290" r:id="rId4"/>
    <p:sldId id="291" r:id="rId5"/>
    <p:sldId id="289" r:id="rId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B102"/>
    <a:srgbClr val="BF6E01"/>
    <a:srgbClr val="F98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 varScale="1">
        <p:scale>
          <a:sx n="101" d="100"/>
          <a:sy n="101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B7042-C85A-4B21-A68C-D222EEDEA466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CDB5A-23C2-4E39-9A9E-4B1C5B72A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91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D2545-E159-45BE-859F-E9D9B9EF223A}" type="datetimeFigureOut">
              <a:rPr lang="en-US" smtClean="0"/>
              <a:pPr/>
              <a:t>8/8/2013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E701A-5EE6-41FC-B4A0-0D59DF5741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72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crosoft Sans Serif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crosoft Sans Serif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crosoft Sans Serif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crosoft Sans Serif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crosoft Sans Serif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crosoft Sans Serif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crosoft Sans Serif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cgis.com/home/item.html?id=af4fe32a93554eadbd3be3b0e55326be" TargetMode="External"/><Relationship Id="rId2" Type="http://schemas.openxmlformats.org/officeDocument/2006/relationships/hyperlink" Target="http://forums.arcgis.com/threads/61647-Dynamic-table-in-layout-based-on-data-driven-pag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Map Books &amp; Dynamic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9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Tool</a:t>
            </a:r>
            <a:endParaRPr lang="en-US" dirty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Data Driven Pages &amp; Python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Capabilities of DDP expanded with </a:t>
            </a:r>
            <a:r>
              <a:rPr lang="en-US" dirty="0" err="1" smtClean="0"/>
              <a:t>arcpy.mapping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Forum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forums.arcgis.com/threads/61647-Dynamic-table-in-layout-based-on-data-driven-pages</a:t>
            </a: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Download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www.arcgis.com/home/item.html?id=af4fe32a93554eadbd3be3b0e55326be</a:t>
            </a:r>
            <a:endParaRPr lang="en-US" sz="1800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000"/>
    </mc:Choice>
    <mc:Fallback xmlns="">
      <p:transition spd="slow" advTm="56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Dynamic graphic tables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Move tables on and off map layout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Dynamic text elements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Dynamic text tags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a</a:t>
            </a:r>
            <a:r>
              <a:rPr lang="en-US" dirty="0" err="1" smtClean="0"/>
              <a:t>rcpy.mapping</a:t>
            </a:r>
            <a:r>
              <a:rPr lang="en-US" dirty="0" smtClean="0"/>
              <a:t> scripting logic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Tool validation scripts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Label positioning</a:t>
            </a:r>
          </a:p>
        </p:txBody>
      </p:sp>
    </p:spTree>
    <p:extLst>
      <p:ext uri="{BB962C8B-B14F-4D97-AF65-F5344CB8AC3E}">
        <p14:creationId xmlns:p14="http://schemas.microsoft.com/office/powerpoint/2010/main" val="3828631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000"/>
    </mc:Choice>
    <mc:Fallback xmlns="">
      <p:transition spd="slow" advTm="56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41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2713" y="3035300"/>
            <a:ext cx="1411287" cy="850900"/>
          </a:xfrm>
        </p:spPr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273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000"/>
    </mc:Choice>
    <mc:Fallback xmlns="">
      <p:transition spd="slow" advTm="47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MSPresentationTemplate">
  <a:themeElements>
    <a:clrScheme name="AIMS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IMSPresentation1">
      <a:majorFont>
        <a:latin typeface="Microsoft Sans Serif"/>
        <a:ea typeface=""/>
        <a:cs typeface=""/>
      </a:majorFont>
      <a:minorFont>
        <a:latin typeface="MS Reference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IMS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MS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MS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MS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MS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MS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MS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MS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MS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MS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MS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MS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AIMSPresentationTemplate</Template>
  <TotalTime>2054</TotalTime>
  <Words>53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AIMSPresentationTemplate</vt:lpstr>
      <vt:lpstr>Map Books &amp; Dynamic Tables</vt:lpstr>
      <vt:lpstr>The Tool</vt:lpstr>
      <vt:lpstr>Components</vt:lpstr>
      <vt:lpstr>DEMO</vt:lpstr>
      <vt:lpstr>Q&amp;A</vt:lpstr>
    </vt:vector>
  </TitlesOfParts>
  <Company>Johnson County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sporter</dc:creator>
  <cp:lastModifiedBy>Baumgarden, Aaron, DTI</cp:lastModifiedBy>
  <cp:revision>32</cp:revision>
  <cp:lastPrinted>2013-08-08T12:52:08Z</cp:lastPrinted>
  <dcterms:created xsi:type="dcterms:W3CDTF">2009-02-04T17:22:31Z</dcterms:created>
  <dcterms:modified xsi:type="dcterms:W3CDTF">2013-08-08T13:20:12Z</dcterms:modified>
</cp:coreProperties>
</file>