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5"/>
  </p:sldMasterIdLst>
  <p:sldIdLst>
    <p:sldId id="257" r:id="rId16"/>
    <p:sldId id="267" r:id="rId17"/>
    <p:sldId id="256" r:id="rId18"/>
    <p:sldId id="260" r:id="rId19"/>
    <p:sldId id="270" r:id="rId20"/>
    <p:sldId id="263" r:id="rId21"/>
    <p:sldId id="264" r:id="rId22"/>
    <p:sldId id="266" r:id="rId23"/>
    <p:sldId id="268" r:id="rId24"/>
    <p:sldId id="258" r:id="rId25"/>
    <p:sldId id="259" r:id="rId26"/>
    <p:sldId id="265" r:id="rId27"/>
    <p:sldId id="269" r:id="rId28"/>
    <p:sldId id="262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77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5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09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71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ri.com/software/arcgis/extensions/schemati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 dirty="0" smtClean="0"/>
              <a:t>Testing hair follicle strength in young adults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371600"/>
          </a:xfrm>
        </p:spPr>
        <p:txBody>
          <a:bodyPr/>
          <a:lstStyle/>
          <a:p>
            <a:r>
              <a:rPr lang="en-US" sz="2400" dirty="0" smtClean="0"/>
              <a:t>A study of male pattern baldness associated with testing </a:t>
            </a:r>
            <a:r>
              <a:rPr lang="en-US" sz="2400" dirty="0" err="1" smtClean="0"/>
              <a:t>Esri’s</a:t>
            </a:r>
            <a:r>
              <a:rPr lang="en-US" sz="2400" dirty="0" smtClean="0"/>
              <a:t> Schematics extension.</a:t>
            </a:r>
            <a:endParaRPr lang="en-US" sz="2400" dirty="0"/>
          </a:p>
        </p:txBody>
      </p:sp>
      <p:pic>
        <p:nvPicPr>
          <p:cNvPr id="1027" name="Picture 3" descr="C:\Users\abaumgarden\AppData\Local\Microsoft\Windows\Temporary Internet Files\Content.IE5\PVC7GZRN\MC9000788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572262" cy="19203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41" y="109537"/>
            <a:ext cx="1865376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537"/>
            <a:ext cx="2219325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165344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10" y="1600200"/>
            <a:ext cx="447977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199"/>
            <a:ext cx="4154054" cy="456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28" y="1600200"/>
            <a:ext cx="489454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881187"/>
            <a:ext cx="35433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4993983" cy="45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1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“loops” or large edge </a:t>
            </a:r>
            <a:r>
              <a:rPr lang="en-US" dirty="0" smtClean="0"/>
              <a:t>features</a:t>
            </a:r>
            <a:endParaRPr lang="en-US" dirty="0"/>
          </a:p>
          <a:p>
            <a:r>
              <a:rPr lang="en-US" dirty="0" smtClean="0"/>
              <a:t>Works best with output from Network </a:t>
            </a:r>
            <a:r>
              <a:rPr lang="en-US" dirty="0"/>
              <a:t>Analyst – multi-route </a:t>
            </a:r>
            <a:r>
              <a:rPr lang="en-US" dirty="0" smtClean="0"/>
              <a:t>solver</a:t>
            </a:r>
          </a:p>
          <a:p>
            <a:r>
              <a:rPr lang="en-US" dirty="0" smtClean="0"/>
              <a:t>Route # doesn’t export to diagram</a:t>
            </a:r>
          </a:p>
          <a:p>
            <a:r>
              <a:rPr lang="en-US" dirty="0" smtClean="0"/>
              <a:t>Stops need to be outside buffer dist.</a:t>
            </a:r>
          </a:p>
          <a:p>
            <a:r>
              <a:rPr lang="en-US" dirty="0" smtClean="0"/>
              <a:t>80-20 method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02" y="1600200"/>
            <a:ext cx="651519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857375"/>
            <a:ext cx="5838825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6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Map (after)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21682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6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Schematics </a:t>
            </a:r>
            <a:r>
              <a:rPr lang="en-US" b="1" dirty="0" smtClean="0"/>
              <a:t>does</a:t>
            </a:r>
            <a:r>
              <a:rPr lang="en-US" dirty="0" smtClean="0"/>
              <a:t> work!</a:t>
            </a:r>
          </a:p>
        </p:txBody>
      </p:sp>
    </p:spTree>
    <p:extLst>
      <p:ext uri="{BB962C8B-B14F-4D97-AF65-F5344CB8AC3E}">
        <p14:creationId xmlns:p14="http://schemas.microsoft.com/office/powerpoint/2010/main" val="6010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Kidding!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Schematics for Transit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dirty="0" smtClean="0"/>
              <a:t>Updating your system map.</a:t>
            </a:r>
          </a:p>
        </p:txBody>
      </p:sp>
    </p:spTree>
    <p:extLst>
      <p:ext uri="{BB962C8B-B14F-4D97-AF65-F5344CB8AC3E}">
        <p14:creationId xmlns:p14="http://schemas.microsoft.com/office/powerpoint/2010/main" val="37146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Map (before)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07" y="1600200"/>
            <a:ext cx="683718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printed transit information materials guidebook – Ctr. For Urban Transportation Research (USF)</a:t>
            </a:r>
          </a:p>
          <a:p>
            <a:r>
              <a:rPr lang="en-US" dirty="0" smtClean="0"/>
              <a:t>Cartography blogs</a:t>
            </a:r>
          </a:p>
          <a:p>
            <a:r>
              <a:rPr lang="en-US" dirty="0" smtClean="0"/>
              <a:t>Graphic design blogs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Continue working in Illustrator</a:t>
            </a:r>
          </a:p>
          <a:p>
            <a:r>
              <a:rPr lang="en-US" sz="2400" dirty="0" smtClean="0"/>
              <a:t>Generate representations</a:t>
            </a:r>
          </a:p>
          <a:p>
            <a:pPr lvl="1"/>
            <a:r>
              <a:rPr lang="en-US" sz="2400" dirty="0" smtClean="0"/>
              <a:t>Produced odd results</a:t>
            </a:r>
          </a:p>
          <a:p>
            <a:pPr lvl="1"/>
            <a:r>
              <a:rPr lang="en-US" sz="2400" dirty="0" smtClean="0"/>
              <a:t>Offsets entire line, not just those overlapping</a:t>
            </a:r>
            <a:endParaRPr lang="en-US" sz="2400" dirty="0"/>
          </a:p>
          <a:p>
            <a:r>
              <a:rPr lang="en-US" sz="2400" dirty="0" smtClean="0"/>
              <a:t>Manually create offset lines</a:t>
            </a:r>
          </a:p>
          <a:p>
            <a:pPr lvl="1"/>
            <a:r>
              <a:rPr lang="en-US" sz="2400" dirty="0" smtClean="0"/>
              <a:t>Too time consuming</a:t>
            </a:r>
          </a:p>
          <a:p>
            <a:pPr lvl="1"/>
            <a:r>
              <a:rPr lang="en-US" sz="2400" dirty="0" smtClean="0"/>
              <a:t>Accuracy concerns</a:t>
            </a:r>
          </a:p>
          <a:p>
            <a:r>
              <a:rPr lang="en-US" sz="2400" dirty="0" smtClean="0"/>
              <a:t>Outsource</a:t>
            </a:r>
          </a:p>
          <a:p>
            <a:r>
              <a:rPr lang="en-US" sz="2400" dirty="0" smtClean="0"/>
              <a:t>Schematics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7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hlinkClick r:id="rId2"/>
              </a:rPr>
              <a:t>Schematics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representation solution</a:t>
            </a:r>
          </a:p>
          <a:p>
            <a:r>
              <a:rPr lang="en-US" dirty="0" smtClean="0"/>
              <a:t>Works with any network data</a:t>
            </a:r>
          </a:p>
          <a:p>
            <a:r>
              <a:rPr lang="en-US" dirty="0" smtClean="0"/>
              <a:t>Visualize linear physical and logical networks</a:t>
            </a:r>
          </a:p>
          <a:p>
            <a:r>
              <a:rPr lang="en-US" dirty="0" smtClean="0"/>
              <a:t>Dynamically check connectivity in any network</a:t>
            </a:r>
          </a:p>
          <a:p>
            <a:r>
              <a:rPr lang="en-US" dirty="0" smtClean="0"/>
              <a:t>Sounds great,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1639094"/>
            <a:ext cx="193357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800225"/>
            <a:ext cx="192405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30715" cy="543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0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Schematic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963069"/>
            <a:ext cx="24288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7" y="1552575"/>
            <a:ext cx="3400425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71775"/>
            <a:ext cx="24384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4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MSPresentationTemplate">
  <a:themeElements>
    <a:clrScheme name="AIMS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MSPresentation1">
      <a:majorFont>
        <a:latin typeface="Microsoft Sans Serif"/>
        <a:ea typeface=""/>
        <a:cs typeface=""/>
      </a:majorFont>
      <a:minorFont>
        <a:latin typeface="MS Reference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MS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5D78262-57AF-427C-BD77-8FC5415B1AB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9D91BB7-06BC-4E38-A995-94580025AC0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8743F1F-6D8D-4875-891E-452FB9ACE30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9E57C57-5996-4FEF-B712-014B8C4E10B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5779974-4FC0-4E5D-A564-E898F597943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5E2BD39-D6E0-4F93-9CEA-8831E4F2AEE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DD51834-DB36-4257-881D-9CFF03B792B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9836276-2265-4664-A7D3-434546A9CD2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634085C-D584-4D46-8DFE-CF0D94F619A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CD04E34-16E4-40B7-8727-99D7037DA88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41C190C-3136-4EAF-9395-84E50F8145A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73C7C01-3BF0-42CB-814D-67097EED3A5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4AE1D79-7AB0-486E-94B3-2D1473FFDA8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026FEF3-CF5D-4105-AD5A-852F6906DC1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AIMSPresentationTemplate</Template>
  <TotalTime>938</TotalTime>
  <Words>171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AIMSPresentationTemplate</vt:lpstr>
      <vt:lpstr>Testing hair follicle strength in young adults</vt:lpstr>
      <vt:lpstr>Just Kidding!</vt:lpstr>
      <vt:lpstr>Schematics for Transit</vt:lpstr>
      <vt:lpstr>System Map (before)</vt:lpstr>
      <vt:lpstr>Research</vt:lpstr>
      <vt:lpstr>Options</vt:lpstr>
      <vt:lpstr>What is Schematics?</vt:lpstr>
      <vt:lpstr>Setup</vt:lpstr>
      <vt:lpstr>Creating a Schematic Diagram</vt:lpstr>
      <vt:lpstr>Testing</vt:lpstr>
      <vt:lpstr>More Testing</vt:lpstr>
      <vt:lpstr>Issues</vt:lpstr>
      <vt:lpstr>Issues cont’d</vt:lpstr>
      <vt:lpstr>System Map (after)</vt:lpstr>
      <vt:lpstr>Conclusion</vt:lpstr>
    </vt:vector>
  </TitlesOfParts>
  <Company>Johnson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2013 AIMS Coordinator Meeting</dc:title>
  <dc:creator>Shaw, Keith, DTI</dc:creator>
  <cp:lastModifiedBy>Baumgarden, Aaron, DTI</cp:lastModifiedBy>
  <cp:revision>22</cp:revision>
  <dcterms:created xsi:type="dcterms:W3CDTF">2013-01-11T19:13:15Z</dcterms:created>
  <dcterms:modified xsi:type="dcterms:W3CDTF">2014-06-12T16:10:32Z</dcterms:modified>
</cp:coreProperties>
</file>