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26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1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77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5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4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88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09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71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nsasgis.org/initiatives/NG911/imagery.cf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Generation 911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7146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525963"/>
          </a:xfrm>
        </p:spPr>
        <p:txBody>
          <a:bodyPr/>
          <a:lstStyle/>
          <a:p>
            <a:r>
              <a:rPr lang="en-US" sz="2400" dirty="0" smtClean="0"/>
              <a:t>1 foot resolution WMS is available now</a:t>
            </a:r>
          </a:p>
          <a:p>
            <a:r>
              <a:rPr lang="en-US" sz="2400" dirty="0"/>
              <a:t>To request the imagery, please click on the following link: </a:t>
            </a:r>
            <a:br>
              <a:rPr lang="en-US" sz="2400" dirty="0"/>
            </a:br>
            <a:r>
              <a:rPr lang="en-US" sz="2400" u="sng" dirty="0">
                <a:hlinkClick r:id="rId2"/>
              </a:rPr>
              <a:t>http://</a:t>
            </a:r>
            <a:r>
              <a:rPr lang="en-US" sz="2400" u="sng" dirty="0" smtClean="0">
                <a:hlinkClick r:id="rId2"/>
              </a:rPr>
              <a:t>www.kansasgis.org/initiatives/NG911/imagery.cfm</a:t>
            </a:r>
            <a:endParaRPr lang="en-US" sz="2400" dirty="0"/>
          </a:p>
          <a:p>
            <a:r>
              <a:rPr lang="en-US" sz="2400" dirty="0" smtClean="0"/>
              <a:t>DASC will provide you with a security key</a:t>
            </a:r>
          </a:p>
          <a:p>
            <a:r>
              <a:rPr lang="en-US" sz="2400" dirty="0" smtClean="0"/>
              <a:t>AIMS has a layer available for this if you want to hit our site</a:t>
            </a:r>
          </a:p>
        </p:txBody>
      </p:sp>
    </p:spTree>
    <p:extLst>
      <p:ext uri="{BB962C8B-B14F-4D97-AF65-F5344CB8AC3E}">
        <p14:creationId xmlns:p14="http://schemas.microsoft.com/office/powerpoint/2010/main" val="40728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535113"/>
            <a:ext cx="4495800" cy="639762"/>
          </a:xfrm>
        </p:spPr>
        <p:txBody>
          <a:bodyPr/>
          <a:lstStyle/>
          <a:p>
            <a:r>
              <a:rPr lang="en-US" dirty="0" smtClean="0"/>
              <a:t>Remediation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We have the QC information from the state and are currently remediating the errors.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 smtClean="0"/>
              <a:t>Addresses</a:t>
            </a:r>
          </a:p>
          <a:p>
            <a:r>
              <a:rPr lang="en-US" sz="2000" dirty="0" smtClean="0"/>
              <a:t>Centerline</a:t>
            </a:r>
          </a:p>
          <a:p>
            <a:r>
              <a:rPr lang="en-US" sz="2000" dirty="0" smtClean="0"/>
              <a:t>Boundaries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65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sz="2400" dirty="0" smtClean="0"/>
              <a:t>“Other” addresses</a:t>
            </a:r>
          </a:p>
          <a:p>
            <a:pPr lvl="1"/>
            <a:r>
              <a:rPr lang="en-US" sz="2000" dirty="0" smtClean="0"/>
              <a:t>We have modified the nightly address process to include the other addresses collected by the cities. Things like electrical boxes, or street light controllers help with matching telephone number lists.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4114800"/>
            <a:ext cx="4648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467929"/>
              </p:ext>
            </p:extLst>
          </p:nvPr>
        </p:nvGraphicFramePr>
        <p:xfrm>
          <a:off x="6366387" y="76200"/>
          <a:ext cx="2362200" cy="66294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23643"/>
                <a:gridCol w="338557"/>
              </a:tblGrid>
              <a:tr h="120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 err="1">
                          <a:effectLst/>
                        </a:rPr>
                        <a:t>LocType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Count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Street Light Controller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582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Electrical Service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508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Sprinkler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422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Electric Meter/Power Supply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322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Car Port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263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Camp Site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199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Other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178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Sign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177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Water Meter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157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Monument Sign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152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Utility Box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140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Land Disturbance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119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Signal Controller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115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Utility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115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Tract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96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Traffic Controller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91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Electrical Box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90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Electrical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55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Lift Station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45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Gas Service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42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Storm Siren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40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Storage Tank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31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Communication Tower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30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Flashing Beacon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29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Ball Field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24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RR Signal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Traffic Signal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17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Water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16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Cell Tower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14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Park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14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Billboard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Building Shell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Warning Siren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Parcel Tag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Railroad Crossing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err="1">
                          <a:effectLst/>
                        </a:rPr>
                        <a:t>theJO</a:t>
                      </a:r>
                      <a:r>
                        <a:rPr lang="en-US" sz="700" u="none" strike="noStrike" dirty="0">
                          <a:effectLst/>
                        </a:rPr>
                        <a:t> Bus Service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Fence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smtClean="0">
                          <a:effectLst/>
                        </a:rPr>
                        <a:t>Government </a:t>
                      </a:r>
                      <a:r>
                        <a:rPr lang="en-US" sz="700" u="none" strike="noStrike" dirty="0">
                          <a:effectLst/>
                        </a:rPr>
                        <a:t>Olathe Parks &amp; Recreation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Temporary Trailer Construction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Carrier Station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Batting Cage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Flood Warning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Job Trailer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Oil Storage Tank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Park Electric Meter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Shell Address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Water Tower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Air Quality Monitoring Site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ATM Machine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Garage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Storm Sewer Interceptor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Temporary Monument Sign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Trash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  <a:tr h="12053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Utilities Electric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27" marR="6027" marT="602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6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40553"/>
            <a:ext cx="3200400" cy="1490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307612"/>
            <a:ext cx="3200400" cy="1592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694" y="128426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Placement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740552"/>
            <a:ext cx="4264860" cy="10388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1282470"/>
            <a:ext cx="171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Divided Road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956929"/>
            <a:ext cx="4264860" cy="1285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4419600"/>
            <a:ext cx="4272234" cy="8544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977084"/>
            <a:ext cx="3200400" cy="17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Centerline Edits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71" y="1605441"/>
            <a:ext cx="3229229" cy="400694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23" y="1600200"/>
            <a:ext cx="2344777" cy="4031821"/>
          </a:xfrm>
        </p:spPr>
      </p:pic>
      <p:sp>
        <p:nvSpPr>
          <p:cNvPr id="7" name="TextBox 6"/>
          <p:cNvSpPr txBox="1"/>
          <p:nvPr/>
        </p:nvSpPr>
        <p:spPr>
          <a:xfrm>
            <a:off x="2971800" y="5867400"/>
            <a:ext cx="292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Extra Fields? # of lanes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44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NG911 Progress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As of 8/5/2014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808" y="457200"/>
            <a:ext cx="54006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43355"/>
      </p:ext>
    </p:extLst>
  </p:cSld>
  <p:clrMapOvr>
    <a:masterClrMapping/>
  </p:clrMapOvr>
</p:sld>
</file>

<file path=ppt/theme/theme1.xml><?xml version="1.0" encoding="utf-8"?>
<a:theme xmlns:a="http://schemas.openxmlformats.org/drawingml/2006/main" name="AIMSPresentationTemplate">
  <a:themeElements>
    <a:clrScheme name="AIMS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IMSPresentation1">
      <a:majorFont>
        <a:latin typeface="Microsoft Sans Serif"/>
        <a:ea typeface=""/>
        <a:cs typeface=""/>
      </a:majorFont>
      <a:minorFont>
        <a:latin typeface="MS Reference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IMS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S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S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S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S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S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AIMSPresentationTemplate</Template>
  <TotalTime>816</TotalTime>
  <Words>268</Words>
  <Application>Microsoft Office PowerPoint</Application>
  <PresentationFormat>On-screen Show (4:3)</PresentationFormat>
  <Paragraphs>135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Microsoft Sans Serif</vt:lpstr>
      <vt:lpstr>MS Reference Sans Serif</vt:lpstr>
      <vt:lpstr>AIMSPresentationTemplate</vt:lpstr>
      <vt:lpstr>Next Generation 911</vt:lpstr>
      <vt:lpstr>Imagery</vt:lpstr>
      <vt:lpstr>The State Project</vt:lpstr>
      <vt:lpstr>Addresses</vt:lpstr>
      <vt:lpstr>Centerline</vt:lpstr>
      <vt:lpstr>Centerline Edits</vt:lpstr>
      <vt:lpstr>National NG911 Progress</vt:lpstr>
    </vt:vector>
  </TitlesOfParts>
  <Company>Johnson County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2013 AIMS Coordinator Meeting</dc:title>
  <dc:creator>Shaw, Keith, DTI</dc:creator>
  <cp:lastModifiedBy>Shaw, Keith, DTI</cp:lastModifiedBy>
  <cp:revision>11</cp:revision>
  <dcterms:created xsi:type="dcterms:W3CDTF">2013-01-11T19:13:15Z</dcterms:created>
  <dcterms:modified xsi:type="dcterms:W3CDTF">2014-10-08T16:01:13Z</dcterms:modified>
</cp:coreProperties>
</file>