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3"/>
  </p:sldMasterIdLst>
  <p:notesMasterIdLst>
    <p:notesMasterId r:id="rId23"/>
  </p:notesMasterIdLst>
  <p:sldIdLst>
    <p:sldId id="288" r:id="rId14"/>
    <p:sldId id="312" r:id="rId15"/>
    <p:sldId id="305" r:id="rId16"/>
    <p:sldId id="310" r:id="rId17"/>
    <p:sldId id="308" r:id="rId18"/>
    <p:sldId id="309" r:id="rId19"/>
    <p:sldId id="313" r:id="rId20"/>
    <p:sldId id="314" r:id="rId21"/>
    <p:sldId id="31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34" autoAdjust="0"/>
  </p:normalViewPr>
  <p:slideViewPr>
    <p:cSldViewPr>
      <p:cViewPr varScale="1">
        <p:scale>
          <a:sx n="76" d="100"/>
          <a:sy n="76" d="100"/>
        </p:scale>
        <p:origin x="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Master" Target="slideMasters/slideMaster1.xml"/><Relationship Id="rId18" Type="http://schemas.openxmlformats.org/officeDocument/2006/relationships/slide" Target="slides/slide5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slide" Target="slides/slide6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2545-E159-45BE-859F-E9D9B9EF223A}" type="datetimeFigureOut">
              <a:rPr lang="en-US" smtClean="0"/>
              <a:pPr/>
              <a:t>7/9/2015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E701A-5EE6-41FC-B4A0-0D59DF574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7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4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56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90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71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57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36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39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89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701A-5EE6-41FC-B4A0-0D59DF5741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0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Incentives Data Collection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TIF Project Areas</a:t>
            </a:r>
            <a:endParaRPr lang="en-US" dirty="0"/>
          </a:p>
        </p:txBody>
      </p:sp>
      <p:sp>
        <p:nvSpPr>
          <p:cNvPr id="5" name="Subtitle 3"/>
          <p:cNvSpPr txBox="1">
            <a:spLocks/>
          </p:cNvSpPr>
          <p:nvPr/>
        </p:nvSpPr>
        <p:spPr bwMode="auto">
          <a:xfrm>
            <a:off x="1371600" y="50292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Aaron Baumgarden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7269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requests by MARC and Core4</a:t>
            </a:r>
          </a:p>
          <a:p>
            <a:r>
              <a:rPr lang="en-US" dirty="0" smtClean="0"/>
              <a:t>Increase visibility and transparency of economic development incentives layers</a:t>
            </a:r>
          </a:p>
          <a:p>
            <a:r>
              <a:rPr lang="en-US" dirty="0" smtClean="0"/>
              <a:t>Better analyze how projects </a:t>
            </a:r>
            <a:r>
              <a:rPr lang="en-US" dirty="0" smtClean="0"/>
              <a:t>perform</a:t>
            </a:r>
          </a:p>
          <a:p>
            <a:r>
              <a:rPr lang="en-US" dirty="0" smtClean="0"/>
              <a:t>TIF is most widely used incentive across the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2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TIF project areas within each TIF district</a:t>
            </a:r>
          </a:p>
          <a:p>
            <a:pPr lvl="1"/>
            <a:r>
              <a:rPr lang="en-US" dirty="0" smtClean="0"/>
              <a:t>Each district can contain a single project area that represents the full district.  It can also consist of multiple projects that are initiated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1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areas within each TIF district</a:t>
            </a:r>
          </a:p>
          <a:p>
            <a:pPr lvl="1"/>
            <a:r>
              <a:rPr lang="en-US" dirty="0" smtClean="0"/>
              <a:t>Descriptions are often provided in the ordinance/resolution</a:t>
            </a:r>
          </a:p>
          <a:p>
            <a:pPr lvl="1"/>
            <a:r>
              <a:rPr lang="en-US" dirty="0" smtClean="0"/>
              <a:t>Legal description may be accompanied by parcel ID or a map</a:t>
            </a:r>
          </a:p>
          <a:p>
            <a:pPr lvl="1"/>
            <a:r>
              <a:rPr lang="en-US" dirty="0" smtClean="0"/>
              <a:t>Parcel ID’s may be old or the map may be hard to read as a scan</a:t>
            </a:r>
          </a:p>
          <a:p>
            <a:pPr lvl="1"/>
            <a:r>
              <a:rPr lang="en-US" dirty="0" smtClean="0"/>
              <a:t>Not sure if we are getting all the documents or not (no unique doc type)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9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38200" y="1371601"/>
            <a:ext cx="7467600" cy="2362200"/>
          </a:xfrm>
          <a:prstGeom prst="rect">
            <a:avLst/>
          </a:prstGeom>
        </p:spPr>
        <p:txBody>
          <a:bodyPr numCol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kern="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r>
              <a:rPr lang="en-US" kern="0" dirty="0" smtClean="0"/>
              <a:t>Who?</a:t>
            </a:r>
            <a:endParaRPr lang="en-US" kern="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kern="0" dirty="0" smtClean="0"/>
              <a:t>All cities with a TIF district</a:t>
            </a:r>
          </a:p>
          <a:p>
            <a:pPr lvl="1"/>
            <a:r>
              <a:rPr lang="en-US" kern="0" dirty="0" smtClean="0"/>
              <a:t>Lenexa (11)</a:t>
            </a:r>
          </a:p>
          <a:p>
            <a:pPr lvl="1"/>
            <a:r>
              <a:rPr lang="en-US" kern="0" dirty="0" smtClean="0"/>
              <a:t>Olathe (9)</a:t>
            </a:r>
          </a:p>
          <a:p>
            <a:pPr lvl="1"/>
            <a:r>
              <a:rPr lang="en-US" kern="0" dirty="0" smtClean="0"/>
              <a:t>Roeland Park (5)</a:t>
            </a:r>
          </a:p>
          <a:p>
            <a:pPr lvl="1"/>
            <a:r>
              <a:rPr lang="en-US" kern="0" dirty="0" smtClean="0"/>
              <a:t>Mission (4)</a:t>
            </a:r>
          </a:p>
          <a:p>
            <a:pPr lvl="1"/>
            <a:r>
              <a:rPr lang="en-US" kern="0" dirty="0" smtClean="0"/>
              <a:t>Overland Park (4)</a:t>
            </a:r>
          </a:p>
          <a:p>
            <a:pPr lvl="1"/>
            <a:r>
              <a:rPr lang="en-US" kern="0" dirty="0" smtClean="0"/>
              <a:t>Shawnee (4)</a:t>
            </a:r>
          </a:p>
          <a:p>
            <a:pPr lvl="1"/>
            <a:r>
              <a:rPr lang="en-US" kern="0" dirty="0" smtClean="0"/>
              <a:t>Merriam (3)</a:t>
            </a:r>
          </a:p>
          <a:p>
            <a:pPr lvl="1"/>
            <a:r>
              <a:rPr lang="en-US" kern="0" dirty="0" smtClean="0"/>
              <a:t>Gardner (1)</a:t>
            </a:r>
          </a:p>
          <a:p>
            <a:pPr lvl="1"/>
            <a:r>
              <a:rPr lang="en-US" kern="0" dirty="0" smtClean="0"/>
              <a:t>Westwood (1)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7288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By September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initial deadline was June 15</a:t>
            </a:r>
            <a:r>
              <a:rPr lang="en-US" baseline="30000" dirty="0" smtClean="0"/>
              <a:t>th</a:t>
            </a:r>
            <a:r>
              <a:rPr lang="en-US" dirty="0" smtClean="0"/>
              <a:t> which was when the Core4 Colloquium celebrated their 1 year anniversary (presentation set for 7-15-15)</a:t>
            </a:r>
          </a:p>
          <a:p>
            <a:pPr lvl="1"/>
            <a:r>
              <a:rPr lang="en-US" dirty="0" smtClean="0"/>
              <a:t>All workgroups now have until 9-30-15 to complete progress</a:t>
            </a:r>
          </a:p>
        </p:txBody>
      </p:sp>
    </p:spTree>
    <p:extLst>
      <p:ext uri="{BB962C8B-B14F-4D97-AF65-F5344CB8AC3E}">
        <p14:creationId xmlns:p14="http://schemas.microsoft.com/office/powerpoint/2010/main" val="148836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developed by MARC/Core4 Economic Development workgroup</a:t>
            </a:r>
          </a:p>
          <a:p>
            <a:r>
              <a:rPr lang="en-US" dirty="0" smtClean="0"/>
              <a:t>May not work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6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Geometry of project areas</a:t>
            </a:r>
          </a:p>
          <a:p>
            <a:r>
              <a:rPr lang="en-US" dirty="0" smtClean="0"/>
              <a:t>As much attribution as possible</a:t>
            </a:r>
            <a:endParaRPr lang="en-US" dirty="0" smtClean="0"/>
          </a:p>
          <a:p>
            <a:r>
              <a:rPr lang="en-US" dirty="0" smtClean="0"/>
              <a:t>Res/</a:t>
            </a:r>
            <a:r>
              <a:rPr lang="en-US" dirty="0" err="1" smtClean="0"/>
              <a:t>ord</a:t>
            </a:r>
            <a:r>
              <a:rPr lang="en-US" dirty="0" smtClean="0"/>
              <a:t> for each district &amp;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08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MSPresentationTemplate">
  <a:themeElements>
    <a:clrScheme name="AIMS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MSPresentation1">
      <a:majorFont>
        <a:latin typeface="Microsoft Sans Serif"/>
        <a:ea typeface=""/>
        <a:cs typeface=""/>
      </a:majorFont>
      <a:minorFont>
        <a:latin typeface="MS Reference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MS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7DC7D89-BD42-4E72-96F7-3A895387AB24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67654EB4-28B3-4CDA-AF18-2580DC9C09A8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754DA5A5-95FE-47F0-A295-384B029A6CAA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716B3CA4-F6A7-4045-9DD3-747DC5DD33F4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8471B67-C8DF-4604-82D0-1081644E2CBA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952C556-3CAD-46CF-883C-6018BD23636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BD679A6-9F8A-4D5E-9217-7D495235AA9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56A6A474-32C3-45E0-BD23-94B65CEAD8C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EAD545EF-74A9-40FF-954D-14605E4A214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B27F4537-9F36-4F6B-98D6-3E39434D7C99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75CE0B9-CF32-4DD9-A94C-09F1BD3797F2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9932019-0763-4A4B-81E8-BF3DB4B6D76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AIMSPresentationTemplate</Template>
  <TotalTime>3087</TotalTime>
  <Words>260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Microsoft Sans Serif</vt:lpstr>
      <vt:lpstr>MS Reference Sans Serif</vt:lpstr>
      <vt:lpstr>AIMSPresentationTemplate</vt:lpstr>
      <vt:lpstr>Incentives Data Collection</vt:lpstr>
      <vt:lpstr>Why?</vt:lpstr>
      <vt:lpstr>What?</vt:lpstr>
      <vt:lpstr>Where?</vt:lpstr>
      <vt:lpstr>PowerPoint Presentation</vt:lpstr>
      <vt:lpstr>When?</vt:lpstr>
      <vt:lpstr>Schema</vt:lpstr>
      <vt:lpstr>Goals</vt:lpstr>
      <vt:lpstr>Q&amp;A</vt:lpstr>
    </vt:vector>
  </TitlesOfParts>
  <Company>Johnson County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sporter</dc:creator>
  <cp:lastModifiedBy>Baumgarden, Aaron, DTI</cp:lastModifiedBy>
  <cp:revision>96</cp:revision>
  <dcterms:created xsi:type="dcterms:W3CDTF">2009-02-04T17:22:31Z</dcterms:created>
  <dcterms:modified xsi:type="dcterms:W3CDTF">2015-07-09T13:29:01Z</dcterms:modified>
</cp:coreProperties>
</file>