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376" r:id="rId6"/>
    <p:sldId id="368" r:id="rId7"/>
    <p:sldId id="377" r:id="rId8"/>
    <p:sldId id="378" r:id="rId9"/>
    <p:sldId id="383" r:id="rId10"/>
    <p:sldId id="382" r:id="rId11"/>
    <p:sldId id="389" r:id="rId12"/>
    <p:sldId id="390" r:id="rId13"/>
    <p:sldId id="391" r:id="rId14"/>
    <p:sldId id="392" r:id="rId15"/>
    <p:sldId id="256" r:id="rId1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11" autoAdjust="0"/>
  </p:normalViewPr>
  <p:slideViewPr>
    <p:cSldViewPr>
      <p:cViewPr varScale="1">
        <p:scale>
          <a:sx n="104" d="100"/>
          <a:sy n="104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6971912-5C76-404B-96B8-ABAF524867F7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E3C0649-44EF-4FA3-B02E-42DECA6A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2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1FB2858-4473-406C-B869-D71A70E92598}" type="datetimeFigureOut">
              <a:rPr lang="en-US" smtClean="0"/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5431FE1-4B0E-4680-99FD-0F97ECADA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5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80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5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4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6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3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65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31FE1-4B0E-4680-99FD-0F97ECADA9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8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3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59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1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2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5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44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66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apper@jocogov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ps.jocogov.org/ims/?z=11&amp;ll=38.898381,-94.83175&amp;op=0.5&amp;ls=ay,bq&amp;bm=3&amp;sf=Districts/MapServer/50!Mapno!X03|Districts/MapServer/50!Mapno!N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140976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spc="20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FFFFFF">
                    <a:satMod val="200000"/>
                    <a:alpha val="50000"/>
                  </a:srgbClr>
                </a:solidFill>
              </a:rPr>
              <a:t>PFI Update</a:t>
            </a:r>
            <a:endParaRPr lang="en-US" sz="5400" b="1" spc="200" dirty="0">
              <a:ln w="29210">
                <a:solidFill>
                  <a:srgbClr val="FFFFFF">
                    <a:tint val="10000"/>
                  </a:srgbClr>
                </a:solidFill>
              </a:ln>
              <a:solidFill>
                <a:srgbClr val="FFFFFF">
                  <a:satMod val="200000"/>
                  <a:alpha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PFI Progress Notification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765" r="97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1"/>
            <a:ext cx="5181600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PFI Progress Notification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20994"/>
              </p:ext>
            </p:extLst>
          </p:nvPr>
        </p:nvGraphicFramePr>
        <p:xfrm>
          <a:off x="3429000" y="1524000"/>
          <a:ext cx="2895600" cy="449581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All Active </a:t>
                      </a:r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Internal AIMS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Users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cmuller@cityofshawnee.org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David Knight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DHemsath@cityofshawnee.org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diane.wicklund@jocogov.org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doug.johnson@opkansas.org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drose@waterone.org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fred.sherman@westwoodks.org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jeffrey.malotte@jocogov.org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jpaa@gardnerkansas.gov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karen.miller@jocogov.org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Kate Kennedy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kcook@edgertonks.org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keidson@waterone.org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Kevin Skridulis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mhockensmith@waterone.org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mike.nelson@opkansas.org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pamela.hayhow@jocogov.org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Paul Null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paul.greeley@jocogov.org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Terrol Palmer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35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tim.fitzgibbons@opkansas.org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8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1752600"/>
            <a:ext cx="38100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Terrol Palmer   </a:t>
            </a:r>
            <a:endParaRPr lang="en-US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Terrol.Palmer@jocogov.org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GIS Developer II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Records and Tax Administration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S. Cherry Street, Suite 1200  Olathe, Kansas 66061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 (913) 715-2328 | FAX (913) 715-0800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 (913) 715-0775 |TDD 800-766-3777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8992" lvl="2" indent="-457200">
              <a:buFont typeface="+mj-lt"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078992" lvl="2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Improve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spatial accuracy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of the tax parcel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data</a:t>
            </a:r>
          </a:p>
          <a:p>
            <a:pPr marL="1078992" lvl="2" indent="-45720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078992" lvl="2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Develop and enhance our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methods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procedures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and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skillsets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in tax parcel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mapping</a:t>
            </a:r>
          </a:p>
          <a:p>
            <a:pPr marL="1078992" lvl="2" indent="-45720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078992" lvl="2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Establish the highest level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confidence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in our tax parcel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Parcel Mapping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Legal descriptions</a:t>
            </a:r>
          </a:p>
          <a:p>
            <a:pPr lvl="1"/>
            <a:r>
              <a:rPr lang="en-US" sz="2000" dirty="0"/>
              <a:t>Metes and Bounds, Aliquot Parts (PLSS), lot/block system (subdivision) and strip description</a:t>
            </a:r>
          </a:p>
          <a:p>
            <a:r>
              <a:rPr lang="en-US" sz="2400" dirty="0" smtClean="0"/>
              <a:t>Older Plats</a:t>
            </a:r>
          </a:p>
          <a:p>
            <a:pPr lvl="1"/>
            <a:r>
              <a:rPr lang="en-US" sz="1800" dirty="0" smtClean="0"/>
              <a:t>Sometimes they have a few Metes and Bounds calls and maybe even a reference to PLSS</a:t>
            </a:r>
          </a:p>
          <a:p>
            <a:pPr lvl="1"/>
            <a:r>
              <a:rPr lang="en-US" sz="1800" dirty="0" smtClean="0"/>
              <a:t>Most of the time they call boundary dimensions and Right-of-Way widths</a:t>
            </a:r>
          </a:p>
          <a:p>
            <a:r>
              <a:rPr lang="en-US" sz="2400" dirty="0" smtClean="0"/>
              <a:t>Newer Plats</a:t>
            </a:r>
          </a:p>
          <a:p>
            <a:pPr lvl="1"/>
            <a:r>
              <a:rPr lang="en-US" sz="1800" dirty="0" smtClean="0"/>
              <a:t>Mostly metes and bounds calls and good reference to PLSS</a:t>
            </a:r>
          </a:p>
          <a:p>
            <a:r>
              <a:rPr lang="en-US" sz="2400" dirty="0" smtClean="0"/>
              <a:t>Fractional Sections</a:t>
            </a:r>
          </a:p>
          <a:p>
            <a:pPr lvl="1"/>
            <a:r>
              <a:rPr lang="en-US" sz="2000" dirty="0" smtClean="0"/>
              <a:t>Protraction of lines and corners</a:t>
            </a:r>
          </a:p>
        </p:txBody>
      </p:sp>
    </p:spTree>
    <p:extLst>
      <p:ext uri="{BB962C8B-B14F-4D97-AF65-F5344CB8AC3E}">
        <p14:creationId xmlns:p14="http://schemas.microsoft.com/office/powerpoint/2010/main" val="325741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995" y="156260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Bent Arrow 16"/>
          <p:cNvSpPr/>
          <p:nvPr/>
        </p:nvSpPr>
        <p:spPr bwMode="auto">
          <a:xfrm rot="5400000">
            <a:off x="4378239" y="1301172"/>
            <a:ext cx="878669" cy="3797683"/>
          </a:xfrm>
          <a:prstGeom prst="ben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2277956" y="3518026"/>
            <a:ext cx="6027843" cy="672974"/>
          </a:xfrm>
          <a:prstGeom prst="rightArrow">
            <a:avLst/>
          </a:prstGeom>
          <a:solidFill>
            <a:srgbClr val="0070C0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9" name="Bent Arrow 18"/>
          <p:cNvSpPr/>
          <p:nvPr/>
        </p:nvSpPr>
        <p:spPr bwMode="auto">
          <a:xfrm rot="5400000">
            <a:off x="3842129" y="1581287"/>
            <a:ext cx="878667" cy="3253575"/>
          </a:xfrm>
          <a:prstGeom prst="ben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3358525" y="1766128"/>
            <a:ext cx="878667" cy="2865785"/>
          </a:xfrm>
          <a:prstGeom prst="ben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1" name="Bent Arrow 20"/>
          <p:cNvSpPr/>
          <p:nvPr/>
        </p:nvSpPr>
        <p:spPr bwMode="auto">
          <a:xfrm rot="5400000" flipH="1">
            <a:off x="4337143" y="2596248"/>
            <a:ext cx="948118" cy="3810891"/>
          </a:xfrm>
          <a:prstGeom prst="ben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2" name="Bent Arrow 21"/>
          <p:cNvSpPr/>
          <p:nvPr/>
        </p:nvSpPr>
        <p:spPr bwMode="auto">
          <a:xfrm rot="5400000" flipH="1">
            <a:off x="3801030" y="2876361"/>
            <a:ext cx="948119" cy="3266782"/>
          </a:xfrm>
          <a:prstGeom prst="ben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3" name="Bent Arrow 22"/>
          <p:cNvSpPr/>
          <p:nvPr/>
        </p:nvSpPr>
        <p:spPr bwMode="auto">
          <a:xfrm rot="5400000" flipH="1">
            <a:off x="3317430" y="3070257"/>
            <a:ext cx="948118" cy="2878992"/>
          </a:xfrm>
          <a:prstGeom prst="bentArrow">
            <a:avLst/>
          </a:prstGeom>
          <a:solidFill>
            <a:srgbClr val="0070C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chemeClr val="bg1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996" y="2752240"/>
            <a:ext cx="1548143" cy="516061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Parcel Foundation Initiative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1995" y="4523228"/>
            <a:ext cx="1548143" cy="601033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Daily Parcel Editing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2620" y="2759687"/>
            <a:ext cx="3797683" cy="218957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ln w="50800"/>
                <a:solidFill>
                  <a:schemeClr val="bg1"/>
                </a:solidFill>
              </a:rPr>
              <a:t>Spatial </a:t>
            </a:r>
            <a:r>
              <a:rPr lang="en-US" sz="1200" b="1" dirty="0">
                <a:ln w="50800"/>
                <a:solidFill>
                  <a:schemeClr val="bg1"/>
                </a:solidFill>
              </a:rPr>
              <a:t>Accuracy, Methods and Procedures </a:t>
            </a:r>
            <a:endParaRPr lang="en-US" sz="1200" b="1" dirty="0" smtClean="0">
              <a:ln w="50800"/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7650" y="3745608"/>
            <a:ext cx="1548143" cy="25803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Goals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22387" y="3733800"/>
            <a:ext cx="5345143" cy="187551"/>
          </a:xfrm>
          <a:prstGeom prst="rect">
            <a:avLst/>
          </a:prstGeom>
          <a:solidFill>
            <a:srgbClr val="0070C0"/>
          </a:solidFill>
          <a:effectLst/>
        </p:spPr>
        <p:txBody>
          <a:bodyPr wrap="square" lIns="0" tIns="0" rIns="0" bIns="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 eaLnBrk="0" hangingPunct="0">
              <a:lnSpc>
                <a:spcPts val="1800"/>
              </a:lnSpc>
            </a:pPr>
            <a:r>
              <a:rPr lang="en-US" sz="1200" b="1" dirty="0" smtClean="0">
                <a:ln w="50800"/>
                <a:solidFill>
                  <a:schemeClr val="bg1"/>
                </a:solidFill>
              </a:rPr>
              <a:t>Spatial Accuracy, Methods and Procedures (Confidence in Parcel Data)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64966" y="4733032"/>
            <a:ext cx="3797683" cy="29616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rtlCol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lnSpc>
                <a:spcPts val="1800"/>
              </a:lnSpc>
            </a:pPr>
            <a:r>
              <a:rPr lang="en-US" sz="1200" b="1" dirty="0" smtClean="0">
                <a:ln w="50800"/>
                <a:solidFill>
                  <a:schemeClr val="bg1"/>
                </a:solidFill>
              </a:rPr>
              <a:t>Spatial </a:t>
            </a:r>
            <a:r>
              <a:rPr lang="en-US" sz="1200" b="1" dirty="0">
                <a:ln w="50800"/>
                <a:solidFill>
                  <a:schemeClr val="bg1"/>
                </a:solidFill>
              </a:rPr>
              <a:t>Accuracy, Methods and Procedures </a:t>
            </a:r>
            <a:endParaRPr lang="en-US" sz="1200" b="1" dirty="0" smtClean="0">
              <a:ln w="5080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8992" lvl="2" indent="-457200">
              <a:buFont typeface="+mj-lt"/>
              <a:buAutoNum type="arabi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078992" lvl="2" indent="-457200">
              <a:buFont typeface="+mj-lt"/>
              <a:buAutoNum type="arabi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Establish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spatial control at the section level in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PLSS</a:t>
            </a:r>
          </a:p>
          <a:p>
            <a:pPr marL="1078992" lvl="2" indent="-457200">
              <a:buFont typeface="+mj-lt"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078992" lvl="2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Create parcel lines using the deed legal description with supporting data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sources</a:t>
            </a:r>
          </a:p>
          <a:p>
            <a:pPr marL="1078992" lvl="2" indent="-457200">
              <a:buFont typeface="+mj-lt"/>
              <a:buAutoNum type="arabicPeriod"/>
            </a:pP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078992" lvl="2" indent="-457200">
              <a:buFont typeface="+mj-lt"/>
              <a:buAutoNum type="arabi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Incorporate spatial accurate parcels into existing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Parcel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palmer\Desktop\1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7800" y="1356302"/>
            <a:ext cx="5029200" cy="365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4717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48" b="89867" l="4167" r="91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1350390"/>
            <a:ext cx="7010400" cy="90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943600" cy="59436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928813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6019800" cy="58674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9288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3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PFI Progress Notification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2286000"/>
            <a:ext cx="762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From: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mapper@jocogov.org</a:t>
            </a:r>
            <a:r>
              <a:rPr lang="en-US" dirty="0">
                <a:solidFill>
                  <a:schemeClr val="bg1"/>
                </a:solidFill>
              </a:rPr>
              <a:t> [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mailto:mapper@jocogov.org</a:t>
            </a:r>
            <a:r>
              <a:rPr lang="en-US" dirty="0">
                <a:solidFill>
                  <a:schemeClr val="bg1"/>
                </a:solidFill>
              </a:rPr>
              <a:t>]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Subject</a:t>
            </a:r>
            <a:r>
              <a:rPr lang="en-US" dirty="0">
                <a:solidFill>
                  <a:schemeClr val="bg1"/>
                </a:solidFill>
              </a:rPr>
              <a:t>: Parcel Foundation Initiative Progress</a:t>
            </a: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>
                <a:solidFill>
                  <a:schemeClr val="bg1"/>
                </a:solidFill>
              </a:rPr>
              <a:t>There were 2 sections integrated yesterday.  The sections integrated are X03,N22.  See the attached map or to view them in AIMS Online Mapping click the link (</a:t>
            </a:r>
            <a:r>
              <a:rPr lang="en-US" u="sng" dirty="0">
                <a:solidFill>
                  <a:schemeClr val="bg1"/>
                </a:solidFill>
                <a:hlinkClick r:id="rId4"/>
              </a:rPr>
              <a:t>http://maps.jocogov.org/ims/?z=11&amp;ll=38.898381,-94.83175&amp;op=0.5&amp;ls=ay,bq&amp;bm=3&amp;sf=Districts/MapServer/50!Mapno!X03|Districts/MapServer/50!Mapno!N22</a:t>
            </a:r>
            <a:r>
              <a:rPr lang="en-US" dirty="0">
                <a:solidFill>
                  <a:schemeClr val="bg1"/>
                </a:solidFill>
              </a:rPr>
              <a:t>).  If you have any questions or concerns please contact the Records and Tax Administration Office at 913-715-0775 or AIMS at 913-715-1600.  Thanks.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MSPresentation1">
  <a:themeElements>
    <a:clrScheme name="AIMSPresentation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MSPresentation1">
      <a:majorFont>
        <a:latin typeface="Microsoft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IMSPresentation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MSPresentation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MSPresentation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B10C6B492EB54D9494C2A14491AF20" ma:contentTypeVersion="0" ma:contentTypeDescription="Create a new document." ma:contentTypeScope="" ma:versionID="06aa90a60489011e0a93e951db5ddb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4F70A-916E-4BDB-82BE-99AC798C3520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AB4E25-A533-403C-8421-1B33A1897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F36393-8B37-4A84-88EF-1CFEC090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3693</TotalTime>
  <Words>255</Words>
  <Application>Microsoft Office PowerPoint</Application>
  <PresentationFormat>On-screen Show (4:3)</PresentationFormat>
  <Paragraphs>81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AIMSPresentation1</vt:lpstr>
      <vt:lpstr>PowerPoint Presentation</vt:lpstr>
      <vt:lpstr>PFI Goals</vt:lpstr>
      <vt:lpstr>Parcel Mapping Techniques</vt:lpstr>
      <vt:lpstr>PFI Goals</vt:lpstr>
      <vt:lpstr>Comprehensive Approach</vt:lpstr>
      <vt:lpstr>PowerPoint Presentation</vt:lpstr>
      <vt:lpstr>PowerPoint Presentation</vt:lpstr>
      <vt:lpstr>PowerPoint Presentation</vt:lpstr>
      <vt:lpstr>PFI Progress Notification</vt:lpstr>
      <vt:lpstr>PFI Progress Notification</vt:lpstr>
      <vt:lpstr>PFI Progress Notification</vt:lpstr>
      <vt:lpstr>PowerPoint Presentation</vt:lpstr>
    </vt:vector>
  </TitlesOfParts>
  <Company>Johnson County Goverment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 County</dc:creator>
  <cp:lastModifiedBy>Palmer, Terrol, RTA</cp:lastModifiedBy>
  <cp:revision>59</cp:revision>
  <cp:lastPrinted>2015-11-12T14:34:31Z</cp:lastPrinted>
  <dcterms:created xsi:type="dcterms:W3CDTF">2006-07-25T20:37:55Z</dcterms:created>
  <dcterms:modified xsi:type="dcterms:W3CDTF">2016-09-07T21:51:22Z</dcterms:modified>
</cp:coreProperties>
</file>