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7" r:id="rId5"/>
    <p:sldId id="269" r:id="rId6"/>
    <p:sldId id="270" r:id="rId7"/>
    <p:sldId id="271" r:id="rId8"/>
    <p:sldId id="25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6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7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81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1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28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3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9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cogov.org/sites/default/files/documents/APR/2017_Reval_Report.pdf" TargetMode="External"/><Relationship Id="rId2" Type="http://schemas.openxmlformats.org/officeDocument/2006/relationships/hyperlink" Target="https://www.jocogov.org/dept/appraiser/publications/revaluation-repo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ims.maps.arcgis.com/apps/CompareAnalysis/index.html?appid=b8be337f5d594d5b9bc7e9476f69278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2017 Values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Commercial Values released</a:t>
            </a:r>
          </a:p>
          <a:p>
            <a:pPr lvl="1"/>
            <a:r>
              <a:rPr lang="en-US" altLang="en-US" sz="2400" dirty="0" smtClean="0"/>
              <a:t>February </a:t>
            </a:r>
            <a:r>
              <a:rPr lang="en-US" altLang="en-US" sz="2400" dirty="0" smtClean="0"/>
              <a:t>14th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Residential </a:t>
            </a:r>
            <a:r>
              <a:rPr lang="en-US" altLang="en-US" sz="2800" dirty="0" smtClean="0"/>
              <a:t>Values Released</a:t>
            </a:r>
          </a:p>
          <a:p>
            <a:pPr lvl="1"/>
            <a:r>
              <a:rPr lang="en-US" altLang="en-US" sz="2400" dirty="0" smtClean="0"/>
              <a:t>February </a:t>
            </a:r>
            <a:r>
              <a:rPr lang="en-US" altLang="en-US" sz="2400" dirty="0" smtClean="0"/>
              <a:t>28th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2017 Values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r>
              <a:rPr lang="en-US" altLang="en-US" sz="2800" dirty="0" smtClean="0"/>
              <a:t>Appraiser’s Revaluation Report</a:t>
            </a:r>
          </a:p>
          <a:p>
            <a:pPr lvl="1"/>
            <a:r>
              <a:rPr lang="en-US" altLang="en-US" sz="2400" dirty="0">
                <a:hlinkClick r:id="rId2"/>
              </a:rPr>
              <a:t>https://</a:t>
            </a:r>
            <a:r>
              <a:rPr lang="en-US" altLang="en-US" sz="2400" dirty="0" smtClean="0">
                <a:hlinkClick r:id="rId2"/>
              </a:rPr>
              <a:t>www.jocogov.org/dept/appraiser/publications/revaluation-report</a:t>
            </a:r>
            <a:endParaRPr lang="en-US" altLang="en-US" sz="2400" dirty="0" smtClean="0"/>
          </a:p>
          <a:p>
            <a:pPr marL="457200" lvl="1" indent="0">
              <a:buNone/>
            </a:pPr>
            <a:endParaRPr lang="en-US" altLang="en-US" sz="2400" dirty="0" smtClean="0"/>
          </a:p>
          <a:p>
            <a:pPr lvl="1"/>
            <a:r>
              <a:rPr lang="en-US" altLang="en-US" sz="2400" dirty="0" smtClean="0">
                <a:hlinkClick r:id="rId3"/>
              </a:rPr>
              <a:t>https</a:t>
            </a:r>
            <a:r>
              <a:rPr lang="en-US" altLang="en-US" sz="2400" dirty="0">
                <a:hlinkClick r:id="rId3"/>
              </a:rPr>
              <a:t>://</a:t>
            </a:r>
            <a:r>
              <a:rPr lang="en-US" altLang="en-US" sz="2400" dirty="0" smtClean="0">
                <a:hlinkClick r:id="rId3"/>
              </a:rPr>
              <a:t>www.jocogov.org/sites/default/files/documents/APR/2017_Reval_Report.pdf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98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" y="1160804"/>
            <a:ext cx="7086488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4" y="1143000"/>
            <a:ext cx="7096458" cy="375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1" y="1143000"/>
            <a:ext cx="6991350" cy="406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" y="1157287"/>
            <a:ext cx="7491449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84756" cy="4132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5" y="319087"/>
            <a:ext cx="6847384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" y="535781"/>
            <a:ext cx="8220023" cy="5498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4" y="152400"/>
            <a:ext cx="6796087" cy="6612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735"/>
            <a:ext cx="5894548" cy="65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More Granular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AIMS Feature Classes In </a:t>
            </a:r>
            <a:r>
              <a:rPr lang="en-US" altLang="en-US" sz="2800" dirty="0" err="1" smtClean="0"/>
              <a:t>jocoPub</a:t>
            </a:r>
            <a:endParaRPr lang="en-US" altLang="en-US" sz="2800" dirty="0" smtClean="0"/>
          </a:p>
          <a:p>
            <a:pPr lvl="1"/>
            <a:r>
              <a:rPr lang="en-US" altLang="en-US" sz="2400" dirty="0" err="1" smtClean="0"/>
              <a:t>PropertyValueHistory_PT</a:t>
            </a:r>
            <a:endParaRPr lang="en-US" altLang="en-US" sz="2400" dirty="0" smtClean="0"/>
          </a:p>
          <a:p>
            <a:pPr lvl="1"/>
            <a:r>
              <a:rPr lang="en-US" altLang="en-US" sz="2400" dirty="0" err="1" smtClean="0"/>
              <a:t>PropertyValueHistoryFlat_PT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Property_PL_vw14</a:t>
            </a:r>
          </a:p>
          <a:p>
            <a:pPr lvl="1"/>
            <a:r>
              <a:rPr lang="en-US" altLang="en-US" sz="2400" dirty="0" smtClean="0"/>
              <a:t>Property_PL_vw15</a:t>
            </a:r>
          </a:p>
          <a:p>
            <a:pPr lvl="1"/>
            <a:r>
              <a:rPr lang="en-US" altLang="en-US" sz="2400" dirty="0" smtClean="0"/>
              <a:t>PropertyCAMAUpdateSince170213_PT</a:t>
            </a:r>
          </a:p>
          <a:p>
            <a:pPr lvl="1"/>
            <a:r>
              <a:rPr lang="en-US" altLang="en-US" sz="2400" dirty="0" smtClean="0"/>
              <a:t>Subdivision_PL_vw1</a:t>
            </a:r>
          </a:p>
          <a:p>
            <a:pPr marL="457200" lvl="1" indent="0"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51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Density Layer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505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AIMS Feature Classes In </a:t>
            </a:r>
            <a:r>
              <a:rPr lang="en-US" altLang="en-US" sz="2800" dirty="0" err="1" smtClean="0"/>
              <a:t>jocoPub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jocoArchive</a:t>
            </a:r>
            <a:endParaRPr lang="en-US" altLang="en-US" sz="2800" dirty="0" smtClean="0"/>
          </a:p>
          <a:p>
            <a:pPr lvl="1"/>
            <a:r>
              <a:rPr lang="en-US" altLang="en-US" sz="2400" dirty="0"/>
              <a:t>Property Value Density </a:t>
            </a:r>
          </a:p>
          <a:p>
            <a:pPr lvl="2"/>
            <a:r>
              <a:rPr lang="en-US" altLang="en-US" sz="2000" dirty="0" err="1" smtClean="0"/>
              <a:t>SnglFam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&amp; </a:t>
            </a:r>
            <a:r>
              <a:rPr lang="en-US" altLang="en-US" sz="2000" dirty="0" err="1" smtClean="0"/>
              <a:t>SnglFam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TaxYear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2000" dirty="0" err="1" smtClean="0"/>
              <a:t>MultFam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MultFam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TaxYear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2000" dirty="0" smtClean="0"/>
              <a:t>Res &amp; Res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TaxYear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2000" dirty="0" err="1" smtClean="0"/>
              <a:t>Comm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Comm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TaxYear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2000" dirty="0" smtClean="0"/>
              <a:t>Comp &amp; Comp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TaxYear</a:t>
            </a:r>
            <a:r>
              <a:rPr lang="en-US" altLang="en-US" sz="2000" dirty="0"/>
              <a:t>)</a:t>
            </a:r>
          </a:p>
          <a:p>
            <a:pPr lvl="2"/>
            <a:endParaRPr lang="en-US" altLang="en-US" sz="2000" dirty="0" smtClean="0"/>
          </a:p>
          <a:p>
            <a:pPr lvl="2"/>
            <a:endParaRPr lang="en-US" altLang="en-US" sz="2000" dirty="0"/>
          </a:p>
          <a:p>
            <a:pPr marL="457200" lvl="1" indent="0"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01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42900" y="2941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ArcMap Demo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" y="1600200"/>
            <a:ext cx="8229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en-US" altLang="en-US" kern="0" dirty="0" smtClean="0">
                <a:hlinkClick r:id="rId2"/>
              </a:rPr>
              <a:t>AGO Demo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021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MSPresentationTemplate">
  <a:themeElements>
    <a:clrScheme name="AIMS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MSPresentation1">
      <a:majorFont>
        <a:latin typeface="Microsoft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MS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AIMSPresentationTemplate</Template>
  <TotalTime>744</TotalTime>
  <Words>70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Microsoft Sans Serif</vt:lpstr>
      <vt:lpstr>MS Reference Sans Serif</vt:lpstr>
      <vt:lpstr>AIMSPresentationTemplate</vt:lpstr>
      <vt:lpstr>PowerPoint Presentation</vt:lpstr>
      <vt:lpstr>2017 Values</vt:lpstr>
      <vt:lpstr>2017 Values</vt:lpstr>
      <vt:lpstr>PowerPoint Presentation</vt:lpstr>
      <vt:lpstr>More Granular</vt:lpstr>
      <vt:lpstr>Density Layer</vt:lpstr>
      <vt:lpstr>ArcMap Demo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Geiter, Ryan, DTI</dc:creator>
  <cp:lastModifiedBy>Wagner, Travis, DTI</cp:lastModifiedBy>
  <cp:revision>67</cp:revision>
  <dcterms:created xsi:type="dcterms:W3CDTF">2014-11-04T21:40:45Z</dcterms:created>
  <dcterms:modified xsi:type="dcterms:W3CDTF">2017-03-09T14:02:33Z</dcterms:modified>
</cp:coreProperties>
</file>