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5" r:id="rId8"/>
    <p:sldId id="266" r:id="rId9"/>
    <p:sldId id="268" r:id="rId10"/>
    <p:sldId id="267" r:id="rId11"/>
    <p:sldId id="263" r:id="rId12"/>
    <p:sldId id="264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02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A8A3-F0F8-4797-9B9C-8717DBC5CF0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7EF4-3218-41AF-AF5B-379D3925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6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A8A3-F0F8-4797-9B9C-8717DBC5CF0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7EF4-3218-41AF-AF5B-379D3925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A8A3-F0F8-4797-9B9C-8717DBC5CF0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7EF4-3218-41AF-AF5B-379D3925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A8A3-F0F8-4797-9B9C-8717DBC5CF0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7EF4-3218-41AF-AF5B-379D3925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A8A3-F0F8-4797-9B9C-8717DBC5CF0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7EF4-3218-41AF-AF5B-379D3925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5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A8A3-F0F8-4797-9B9C-8717DBC5CF0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7EF4-3218-41AF-AF5B-379D3925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7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A8A3-F0F8-4797-9B9C-8717DBC5CF0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7EF4-3218-41AF-AF5B-379D3925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5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A8A3-F0F8-4797-9B9C-8717DBC5CF0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7EF4-3218-41AF-AF5B-379D3925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2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A8A3-F0F8-4797-9B9C-8717DBC5CF0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7EF4-3218-41AF-AF5B-379D3925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A8A3-F0F8-4797-9B9C-8717DBC5CF0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7EF4-3218-41AF-AF5B-379D3925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3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A8A3-F0F8-4797-9B9C-8717DBC5CF0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7EF4-3218-41AF-AF5B-379D3925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BA8A3-F0F8-4797-9B9C-8717DBC5CF0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47EF4-3218-41AF-AF5B-379D3925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lastool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esources.arcgis.com/en/communities/3d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AIMS use of </a:t>
            </a:r>
            <a:r>
              <a:rPr lang="en-US" dirty="0" err="1" smtClean="0"/>
              <a:t>Lidar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8" y="5791200"/>
            <a:ext cx="89074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9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:\abaumgarden\Projects\PWK\TreeCover\Output\Images\Sampl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8498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U:\abaumgarden\Projects\PWK\TreeCover\Output\Images\Sampl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8498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0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to be aware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http://www.Lastools.org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14628"/>
            <a:ext cx="5919787" cy="56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763"/>
            <a:ext cx="91440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60960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02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to be aware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http://resources.arcgis.com/en/communities/3d/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 </a:t>
            </a:r>
            <a:r>
              <a:rPr lang="en-US" dirty="0" err="1" smtClean="0"/>
              <a:t>bldg</a:t>
            </a:r>
            <a:r>
              <a:rPr lang="en-US" dirty="0" smtClean="0"/>
              <a:t> and veg points in LAS</a:t>
            </a:r>
          </a:p>
          <a:p>
            <a:r>
              <a:rPr lang="en-US" dirty="0" smtClean="0"/>
              <a:t>Solar potential utilizes aspect</a:t>
            </a:r>
          </a:p>
          <a:p>
            <a:r>
              <a:rPr lang="en-US" dirty="0" smtClean="0"/>
              <a:t>Line of sight analysis</a:t>
            </a:r>
          </a:p>
          <a:p>
            <a:r>
              <a:rPr lang="en-US" dirty="0" smtClean="0"/>
              <a:t>Terrestrial </a:t>
            </a:r>
            <a:r>
              <a:rPr lang="en-US" dirty="0" err="1" smtClean="0"/>
              <a:t>Lidar</a:t>
            </a:r>
            <a:r>
              <a:rPr lang="en-US" dirty="0" smtClean="0"/>
              <a:t> – purchased by Crime Lab?</a:t>
            </a:r>
          </a:p>
          <a:p>
            <a:r>
              <a:rPr lang="en-US" dirty="0" smtClean="0"/>
              <a:t>Mobile </a:t>
            </a:r>
            <a:r>
              <a:rPr lang="en-US" dirty="0" err="1" smtClean="0"/>
              <a:t>Lidar</a:t>
            </a:r>
            <a:r>
              <a:rPr lang="en-US" dirty="0" smtClean="0"/>
              <a:t> – useful for street inventories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ImageryPlanimetrics\Lidar2006\Email\Requests_Usage\2_9_2010 - RE_ LIDAR application for local govt_files\PlanningFlood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02" y="18585"/>
            <a:ext cx="5097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Contour creation</a:t>
            </a:r>
          </a:p>
          <a:p>
            <a:r>
              <a:rPr lang="en-US" dirty="0" smtClean="0"/>
              <a:t>DTM/DSM generation</a:t>
            </a:r>
          </a:p>
          <a:p>
            <a:r>
              <a:rPr lang="en-US" dirty="0" smtClean="0"/>
              <a:t>Ortho photo rectification</a:t>
            </a:r>
          </a:p>
          <a:p>
            <a:r>
              <a:rPr lang="en-US" dirty="0" smtClean="0"/>
              <a:t>Floodplain determination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/>
              <a:t>h</a:t>
            </a:r>
            <a:r>
              <a:rPr lang="en-US" dirty="0" smtClean="0"/>
              <a:t>eight estimates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Height returned via IMS on point and parcel</a:t>
            </a:r>
          </a:p>
          <a:p>
            <a:r>
              <a:rPr lang="en-US" dirty="0" smtClean="0"/>
              <a:t>Assignment of elevation to sewer manholes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32861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95" y="4982737"/>
            <a:ext cx="32861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06705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82759"/>
            <a:ext cx="4837771" cy="298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99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Unusual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Historic trail identification</a:t>
            </a:r>
          </a:p>
          <a:p>
            <a:r>
              <a:rPr lang="en-US" dirty="0"/>
              <a:t>citizen was able to determine the </a:t>
            </a:r>
            <a:r>
              <a:rPr lang="en-US" dirty="0" smtClean="0"/>
              <a:t>elevations in </a:t>
            </a:r>
            <a:r>
              <a:rPr lang="en-US" dirty="0"/>
              <a:t>an area and suggest alternative higher </a:t>
            </a:r>
            <a:r>
              <a:rPr lang="en-US" dirty="0" smtClean="0"/>
              <a:t>locations for </a:t>
            </a:r>
            <a:r>
              <a:rPr lang="en-US" dirty="0"/>
              <a:t>a proposed cell </a:t>
            </a:r>
            <a:r>
              <a:rPr lang="en-US" dirty="0" smtClean="0"/>
              <a:t>tower</a:t>
            </a:r>
          </a:p>
          <a:p>
            <a:r>
              <a:rPr lang="en-US" dirty="0" err="1" smtClean="0"/>
              <a:t>Stormwater</a:t>
            </a:r>
            <a:r>
              <a:rPr lang="en-US" dirty="0" smtClean="0"/>
              <a:t> trace</a:t>
            </a:r>
          </a:p>
          <a:p>
            <a:r>
              <a:rPr lang="en-US" dirty="0" smtClean="0"/>
              <a:t>“Change detection” difference</a:t>
            </a:r>
          </a:p>
          <a:p>
            <a:r>
              <a:rPr lang="en-US" dirty="0" smtClean="0"/>
              <a:t>Vegetation/Tree Canopy identification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 Replacement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Heads up digitizing/updating of existing</a:t>
            </a:r>
          </a:p>
          <a:p>
            <a:r>
              <a:rPr lang="en-US" dirty="0" smtClean="0"/>
              <a:t>Use of feature analyst</a:t>
            </a:r>
          </a:p>
          <a:p>
            <a:r>
              <a:rPr lang="en-US" dirty="0" smtClean="0"/>
              <a:t>Infrared – usually leaf off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Lidar</a:t>
            </a:r>
            <a:r>
              <a:rPr lang="en-US" smtClean="0"/>
              <a:t> analyst</a:t>
            </a:r>
          </a:p>
          <a:p>
            <a:r>
              <a:rPr lang="en-US" smtClean="0"/>
              <a:t>Use </a:t>
            </a:r>
            <a:r>
              <a:rPr lang="en-US" dirty="0" smtClean="0"/>
              <a:t>of classification</a:t>
            </a:r>
          </a:p>
          <a:p>
            <a:r>
              <a:rPr lang="en-US" dirty="0" smtClean="0"/>
              <a:t>Use of height differences</a:t>
            </a:r>
          </a:p>
          <a:p>
            <a:r>
              <a:rPr lang="en-US" dirty="0" smtClean="0"/>
              <a:t>Use of return number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LAStools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of veg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 To Multipoint</a:t>
            </a:r>
          </a:p>
          <a:p>
            <a:r>
              <a:rPr lang="en-US" dirty="0" smtClean="0"/>
              <a:t>Aggregate Points to Polygons</a:t>
            </a:r>
          </a:p>
          <a:p>
            <a:r>
              <a:rPr lang="en-US" dirty="0" smtClean="0"/>
              <a:t>Cleanup – dissolving, simplifying, removing spikes, smoothing, etc.</a:t>
            </a:r>
          </a:p>
          <a:p>
            <a:r>
              <a:rPr lang="en-US" dirty="0" smtClean="0"/>
              <a:t>QC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:\abaumgarden\Projects\PWK\TreeCover\Output\Images\Sample_Olath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28498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U:\abaumgarden\Projects\PWK\TreeCover\Output\Images\Sample_Olath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28498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:\abaumgarden\Projects\PWK\TreeCover\Output\Images\Sample_Olath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28498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2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U:\abaumgarden\Projects\PWK\TreeCover\Output\Images\Samp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6" y="333840"/>
            <a:ext cx="680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U:\abaumgarden\Projects\PWK\TreeCover\Output\Images\Samp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6" y="352425"/>
            <a:ext cx="68675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7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U:\abaumgarden\Projects\PWK\TreeCover\Output\Images\Sampl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8498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U:\abaumgarden\Projects\PWK\TreeCover\Output\Images\Sampl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8498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177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AIMS use of Lidar</vt:lpstr>
      <vt:lpstr>Primary uses</vt:lpstr>
      <vt:lpstr>Secondary Uses</vt:lpstr>
      <vt:lpstr>Unusual uses</vt:lpstr>
      <vt:lpstr>Veg Replacement Options</vt:lpstr>
      <vt:lpstr>Preview of veg</vt:lpstr>
      <vt:lpstr>PowerPoint Presentation</vt:lpstr>
      <vt:lpstr>PowerPoint Presentation</vt:lpstr>
      <vt:lpstr>PowerPoint Presentation</vt:lpstr>
      <vt:lpstr>PowerPoint Presentation</vt:lpstr>
      <vt:lpstr>Tools to be aware of</vt:lpstr>
      <vt:lpstr>Tools to be aware of</vt:lpstr>
      <vt:lpstr>Other ideas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use of Lidar</dc:title>
  <dc:creator>Porter, Shannon, AIM</dc:creator>
  <cp:lastModifiedBy>Porter, Shannon, AIM</cp:lastModifiedBy>
  <cp:revision>16</cp:revision>
  <dcterms:created xsi:type="dcterms:W3CDTF">2013-04-09T03:45:45Z</dcterms:created>
  <dcterms:modified xsi:type="dcterms:W3CDTF">2013-04-11T13:56:19Z</dcterms:modified>
</cp:coreProperties>
</file>