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3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73" autoAdjust="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8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6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042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6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7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605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35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hyperlink" Target="http://maps.jocogov.org/arcgis/rest/services/Test/zzSQLSpatialExamples/MapServer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maps.jocogov.org/arcgis/rest/services/BaseMapIMS/MapServer" TargetMode="External"/><Relationship Id="rId5" Type="http://schemas.openxmlformats.org/officeDocument/2006/relationships/hyperlink" Target="http://maps.jocogov.org/arcgis/rest/services/PollingPlaces2/MapServer" TargetMode="Externa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\\admsaimdsv01\mapping\data\Temp\ICAD_Maproll\UnitTime.mxd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Query Layers are Your Friends</a:t>
            </a:r>
            <a:endParaRPr lang="en-US" dirty="0"/>
          </a:p>
        </p:txBody>
      </p:sp>
      <p:pic>
        <p:nvPicPr>
          <p:cNvPr id="2050" name="Picture 2" descr="C:\Users\kshaw\AppData\Local\Microsoft\Windows\Temporary Internet Files\Content.IE5\ITWQSXX6\MC9004457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247966"/>
            <a:ext cx="1447800" cy="13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me the ways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Inside </a:t>
            </a:r>
            <a:r>
              <a:rPr lang="en-US" dirty="0" err="1" smtClean="0"/>
              <a:t>ArcMap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Bad Addresses</a:t>
            </a:r>
            <a:endParaRPr lang="en-US" dirty="0" smtClean="0">
              <a:hlinkClick r:id="rId3" action="ppaction://hlinksldjump"/>
            </a:endParaRPr>
          </a:p>
          <a:p>
            <a:pPr lvl="1"/>
            <a:r>
              <a:rPr lang="en-US" dirty="0" smtClean="0"/>
              <a:t>Simply looking at a table</a:t>
            </a:r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Sensor_PT</a:t>
            </a:r>
            <a:endParaRPr lang="en-US" dirty="0" smtClean="0"/>
          </a:p>
          <a:p>
            <a:pPr lvl="1"/>
            <a:r>
              <a:rPr lang="en-US" dirty="0" smtClean="0"/>
              <a:t>Combining disparate </a:t>
            </a:r>
            <a:r>
              <a:rPr lang="en-US" dirty="0" err="1" smtClean="0"/>
              <a:t>datasources</a:t>
            </a:r>
            <a:r>
              <a:rPr lang="en-US" dirty="0" smtClean="0"/>
              <a:t> easily</a:t>
            </a:r>
          </a:p>
          <a:p>
            <a:r>
              <a:rPr lang="en-US" dirty="0" smtClean="0">
                <a:hlinkClick r:id="rId4" action="ppaction://hlinksldjump"/>
              </a:rPr>
              <a:t>Unit Time</a:t>
            </a:r>
            <a:endParaRPr lang="en-US" dirty="0" smtClean="0"/>
          </a:p>
          <a:p>
            <a:pPr lvl="1"/>
            <a:r>
              <a:rPr lang="en-US" dirty="0" smtClean="0"/>
              <a:t>Making functionality</a:t>
            </a:r>
          </a:p>
          <a:p>
            <a:r>
              <a:rPr lang="en-US" dirty="0" smtClean="0"/>
              <a:t>Editing</a:t>
            </a:r>
          </a:p>
          <a:p>
            <a:pPr lvl="1"/>
            <a:r>
              <a:rPr lang="en-US" dirty="0" smtClean="0"/>
              <a:t>With a little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Services Anyone?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hlinkClick r:id="rId5"/>
              </a:rPr>
              <a:t>Polling Places</a:t>
            </a:r>
            <a:endParaRPr lang="en-US" dirty="0" smtClean="0"/>
          </a:p>
          <a:p>
            <a:pPr lvl="1"/>
            <a:r>
              <a:rPr lang="en-US" dirty="0" smtClean="0"/>
              <a:t>Using them in place of conventional feature classes</a:t>
            </a:r>
          </a:p>
          <a:p>
            <a:r>
              <a:rPr lang="en-US" dirty="0" smtClean="0">
                <a:hlinkClick r:id="rId6"/>
              </a:rPr>
              <a:t>BaseMapIMS</a:t>
            </a:r>
            <a:endParaRPr lang="en-US" dirty="0" smtClean="0"/>
          </a:p>
          <a:p>
            <a:pPr lvl="1"/>
            <a:r>
              <a:rPr lang="en-US" dirty="0" smtClean="0"/>
              <a:t>Using them to fix inherent problems</a:t>
            </a:r>
          </a:p>
          <a:p>
            <a:r>
              <a:rPr lang="en-US" dirty="0" smtClean="0">
                <a:hlinkClick r:id="rId7"/>
              </a:rPr>
              <a:t>Auto Updates</a:t>
            </a:r>
            <a:endParaRPr lang="en-US" dirty="0" smtClean="0"/>
          </a:p>
          <a:p>
            <a:pPr lvl="1"/>
            <a:r>
              <a:rPr lang="en-US" dirty="0" smtClean="0"/>
              <a:t>AVL like applications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Integration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Table with a geometric component</a:t>
            </a:r>
          </a:p>
          <a:p>
            <a:pPr lvl="1"/>
            <a:r>
              <a:rPr lang="en-US" dirty="0" smtClean="0"/>
              <a:t>Either a geometry/geography column</a:t>
            </a:r>
          </a:p>
          <a:p>
            <a:pPr lvl="1"/>
            <a:r>
              <a:rPr lang="en-US" dirty="0" smtClean="0"/>
              <a:t>Or simply X/Y values</a:t>
            </a:r>
          </a:p>
          <a:p>
            <a:r>
              <a:rPr lang="en-US" sz="2800" dirty="0" smtClean="0"/>
              <a:t>Create a view to handle attributes</a:t>
            </a:r>
          </a:p>
          <a:p>
            <a:pPr lvl="1"/>
            <a:r>
              <a:rPr lang="en-US" dirty="0" smtClean="0"/>
              <a:t>A replacement for SDE views, but better</a:t>
            </a:r>
          </a:p>
          <a:p>
            <a:r>
              <a:rPr lang="en-US" sz="2800" dirty="0" smtClean="0"/>
              <a:t>Add the view to </a:t>
            </a:r>
            <a:r>
              <a:rPr lang="en-US" sz="2800" dirty="0" err="1" smtClean="0"/>
              <a:t>ArcMap</a:t>
            </a:r>
            <a:endParaRPr lang="en-US" sz="2800" dirty="0"/>
          </a:p>
          <a:p>
            <a:pPr lvl="1"/>
            <a:r>
              <a:rPr lang="en-US" dirty="0" smtClean="0"/>
              <a:t>Voila, you have a feature class</a:t>
            </a:r>
          </a:p>
          <a:p>
            <a:r>
              <a:rPr lang="en-US" sz="2800" dirty="0" smtClean="0"/>
              <a:t>Use it just like you would a “regular” feature class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36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Bad Addresses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413338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Select APID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Num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PreDir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StrName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StrType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SecUnit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SecUnitDes</a:t>
            </a:r>
            <a:r>
              <a:rPr lang="en-US" dirty="0" smtClean="0">
                <a:solidFill>
                  <a:schemeClr val="bg1"/>
                </a:solidFill>
              </a:rPr>
              <a:t>, City,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geometry::Point(X,Y,3419) as Shape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err="1">
                <a:solidFill>
                  <a:schemeClr val="bg1"/>
                </a:solidFill>
              </a:rPr>
              <a:t>addrep.dbo.vwAddptFailQC_WithDescriptionsAndAddptData</a:t>
            </a:r>
            <a:r>
              <a:rPr lang="en-US" dirty="0">
                <a:solidFill>
                  <a:schemeClr val="bg1"/>
                </a:solidFill>
              </a:rPr>
              <a:t> WHERE </a:t>
            </a:r>
            <a:r>
              <a:rPr lang="en-US" dirty="0" err="1">
                <a:solidFill>
                  <a:schemeClr val="bg1"/>
                </a:solidFill>
              </a:rPr>
              <a:t>AddptQCID</a:t>
            </a:r>
            <a:r>
              <a:rPr lang="en-US" dirty="0">
                <a:solidFill>
                  <a:schemeClr val="bg1"/>
                </a:solidFill>
              </a:rPr>
              <a:t> = 121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6" y="4038600"/>
            <a:ext cx="8650287" cy="151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8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Sensor_PT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38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select cast(</a:t>
            </a:r>
            <a:r>
              <a:rPr lang="en-US" dirty="0" err="1">
                <a:solidFill>
                  <a:schemeClr val="bg1"/>
                </a:solidFill>
              </a:rPr>
              <a:t>row_number</a:t>
            </a:r>
            <a:r>
              <a:rPr lang="en-US" dirty="0">
                <a:solidFill>
                  <a:schemeClr val="bg1"/>
                </a:solidFill>
              </a:rPr>
              <a:t>() over(order by </a:t>
            </a:r>
            <a:r>
              <a:rPr lang="en-US" dirty="0" err="1">
                <a:solidFill>
                  <a:schemeClr val="bg1"/>
                </a:solidFill>
              </a:rPr>
              <a:t>a.SiteID</a:t>
            </a:r>
            <a:r>
              <a:rPr lang="en-US" dirty="0">
                <a:solidFill>
                  <a:schemeClr val="bg1"/>
                </a:solidFill>
              </a:rPr>
              <a:t>) as </a:t>
            </a:r>
            <a:r>
              <a:rPr lang="en-US" dirty="0" err="1">
                <a:solidFill>
                  <a:schemeClr val="bg1"/>
                </a:solidFill>
              </a:rPr>
              <a:t>int</a:t>
            </a:r>
            <a:r>
              <a:rPr lang="en-US" dirty="0">
                <a:solidFill>
                  <a:schemeClr val="bg1"/>
                </a:solidFill>
              </a:rPr>
              <a:t>) as </a:t>
            </a:r>
            <a:r>
              <a:rPr lang="en-US" dirty="0" err="1">
                <a:solidFill>
                  <a:schemeClr val="bg1"/>
                </a:solidFill>
              </a:rPr>
              <a:t>seq,GEOMETRY</a:t>
            </a:r>
            <a:r>
              <a:rPr lang="en-US" dirty="0">
                <a:solidFill>
                  <a:schemeClr val="bg1"/>
                </a:solidFill>
              </a:rPr>
              <a:t>::Point(a.XCoord,a.YCoord,3419) as Shape, a.*,</a:t>
            </a:r>
            <a:r>
              <a:rPr lang="en-US" dirty="0" err="1">
                <a:solidFill>
                  <a:schemeClr val="bg1"/>
                </a:solidFill>
              </a:rPr>
              <a:t>b.SensorGroup,b.LastValidDataTime,b.LastValidDataValue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err="1">
                <a:solidFill>
                  <a:schemeClr val="bg1"/>
                </a:solidFill>
              </a:rPr>
              <a:t>jocoPub.DL.Sensor_PT</a:t>
            </a:r>
            <a:r>
              <a:rPr lang="en-US" dirty="0">
                <a:solidFill>
                  <a:schemeClr val="bg1"/>
                </a:solidFill>
              </a:rPr>
              <a:t> a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left </a:t>
            </a:r>
            <a:r>
              <a:rPr lang="en-US" dirty="0">
                <a:solidFill>
                  <a:schemeClr val="bg1"/>
                </a:solidFill>
              </a:rPr>
              <a:t>outer join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OP_STORMWATCH2.StormWatch3.dbo.SensorDef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 </a:t>
            </a:r>
            <a:r>
              <a:rPr lang="en-US" dirty="0">
                <a:solidFill>
                  <a:schemeClr val="bg1"/>
                </a:solidFill>
              </a:rPr>
              <a:t>on </a:t>
            </a:r>
            <a:r>
              <a:rPr lang="en-US" dirty="0" err="1">
                <a:solidFill>
                  <a:schemeClr val="bg1"/>
                </a:solidFill>
              </a:rPr>
              <a:t>a.SiteID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b.SiteID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where </a:t>
            </a:r>
            <a:r>
              <a:rPr lang="en-US" dirty="0" err="1">
                <a:solidFill>
                  <a:schemeClr val="bg1"/>
                </a:solidFill>
              </a:rPr>
              <a:t>a.XCoord</a:t>
            </a:r>
            <a:r>
              <a:rPr lang="en-US" dirty="0">
                <a:solidFill>
                  <a:schemeClr val="bg1"/>
                </a:solidFill>
              </a:rPr>
              <a:t> is not null and </a:t>
            </a:r>
            <a:r>
              <a:rPr lang="en-US" dirty="0" err="1">
                <a:solidFill>
                  <a:schemeClr val="bg1"/>
                </a:solidFill>
              </a:rPr>
              <a:t>a.YCoord</a:t>
            </a:r>
            <a:r>
              <a:rPr lang="en-US" dirty="0">
                <a:solidFill>
                  <a:schemeClr val="bg1"/>
                </a:solidFill>
              </a:rPr>
              <a:t> is not null and </a:t>
            </a:r>
            <a:r>
              <a:rPr lang="en-US" dirty="0" err="1">
                <a:solidFill>
                  <a:schemeClr val="bg1"/>
                </a:solidFill>
              </a:rPr>
              <a:t>b.InService</a:t>
            </a:r>
            <a:r>
              <a:rPr lang="en-US" dirty="0">
                <a:solidFill>
                  <a:schemeClr val="bg1"/>
                </a:solidFill>
              </a:rPr>
              <a:t> = 1 and </a:t>
            </a:r>
            <a:r>
              <a:rPr lang="en-US" dirty="0" err="1">
                <a:solidFill>
                  <a:schemeClr val="bg1"/>
                </a:solidFill>
              </a:rPr>
              <a:t>b.LastValidDataTime</a:t>
            </a:r>
            <a:r>
              <a:rPr lang="en-US" dirty="0">
                <a:solidFill>
                  <a:schemeClr val="bg1"/>
                </a:solidFill>
              </a:rPr>
              <a:t> &gt; GETDATE() - 1 and </a:t>
            </a:r>
            <a:r>
              <a:rPr lang="en-US" dirty="0" err="1">
                <a:solidFill>
                  <a:schemeClr val="bg1"/>
                </a:solidFill>
              </a:rPr>
              <a:t>SensorGroup</a:t>
            </a:r>
            <a:r>
              <a:rPr lang="en-US" dirty="0">
                <a:solidFill>
                  <a:schemeClr val="bg1"/>
                </a:solidFill>
              </a:rPr>
              <a:t> in ( 'Barometric Pressure', 'Flow Volume', 'Peak Wind', 'Rain', 'Relative Humidity', 'Temperature', 'Water Level', 'Wind Direction')</a:t>
            </a:r>
          </a:p>
        </p:txBody>
      </p:sp>
    </p:spTree>
    <p:extLst>
      <p:ext uri="{BB962C8B-B14F-4D97-AF65-F5344CB8AC3E}">
        <p14:creationId xmlns:p14="http://schemas.microsoft.com/office/powerpoint/2010/main" val="9674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Unit Time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8534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select * 	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>
                <a:solidFill>
                  <a:schemeClr val="bg1"/>
                </a:solidFill>
              </a:rPr>
              <a:t>(SELECT *, CAST(LEFT(DATETIME, 4) + '-' </a:t>
            </a:r>
            <a:r>
              <a:rPr lang="en-US" dirty="0" smtClean="0">
                <a:solidFill>
                  <a:schemeClr val="bg1"/>
                </a:solidFill>
              </a:rPr>
              <a:t>+ 	SUBSTRING(DATETIME</a:t>
            </a:r>
            <a:r>
              <a:rPr lang="en-US" dirty="0">
                <a:solidFill>
                  <a:schemeClr val="bg1"/>
                </a:solidFill>
              </a:rPr>
              <a:t>, 5, 2) + '-' + SUBSTRING(DATETIME, 7, </a:t>
            </a:r>
            <a:r>
              <a:rPr lang="en-US" dirty="0" smtClean="0">
                <a:solidFill>
                  <a:schemeClr val="bg1"/>
                </a:solidFill>
              </a:rPr>
              <a:t>	2</a:t>
            </a:r>
            <a:r>
              <a:rPr lang="en-US" dirty="0">
                <a:solidFill>
                  <a:schemeClr val="bg1"/>
                </a:solidFill>
              </a:rPr>
              <a:t>) + ' ' + SUBSTRING(DATETIME, 9, 2) + ':' + </a:t>
            </a:r>
            <a:r>
              <a:rPr lang="en-US" dirty="0" smtClean="0">
                <a:solidFill>
                  <a:schemeClr val="bg1"/>
                </a:solidFill>
              </a:rPr>
              <a:t>	SUBSTRING(DATETIME</a:t>
            </a:r>
            <a:r>
              <a:rPr lang="en-US" dirty="0">
                <a:solidFill>
                  <a:schemeClr val="bg1"/>
                </a:solidFill>
              </a:rPr>
              <a:t>, 11, 2) + ':' + SUBSTRING(DATETIME, </a:t>
            </a:r>
            <a:r>
              <a:rPr lang="en-US" dirty="0" smtClean="0">
                <a:solidFill>
                  <a:schemeClr val="bg1"/>
                </a:solidFill>
              </a:rPr>
              <a:t>	13</a:t>
            </a:r>
            <a:r>
              <a:rPr lang="en-US" dirty="0">
                <a:solidFill>
                  <a:schemeClr val="bg1"/>
                </a:solidFill>
              </a:rPr>
              <a:t>, 2) as DATETIME) as </a:t>
            </a:r>
            <a:r>
              <a:rPr lang="en-US" dirty="0" err="1">
                <a:solidFill>
                  <a:schemeClr val="bg1"/>
                </a:solidFill>
              </a:rPr>
              <a:t>dt</a:t>
            </a:r>
            <a:r>
              <a:rPr lang="en-US" dirty="0">
                <a:solidFill>
                  <a:schemeClr val="bg1"/>
                </a:solidFill>
              </a:rPr>
              <a:t> 			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err="1">
                <a:solidFill>
                  <a:schemeClr val="bg1"/>
                </a:solidFill>
              </a:rPr>
              <a:t>dl.SHERIFFUNITS</a:t>
            </a:r>
            <a:r>
              <a:rPr lang="en-US" dirty="0">
                <a:solidFill>
                  <a:schemeClr val="bg1"/>
                </a:solidFill>
              </a:rPr>
              <a:t>) a 	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CROSS </a:t>
            </a:r>
            <a:r>
              <a:rPr lang="en-US" dirty="0">
                <a:solidFill>
                  <a:schemeClr val="bg1"/>
                </a:solidFill>
              </a:rPr>
              <a:t>APPLY(SELECT MIN(DT) as </a:t>
            </a:r>
            <a:r>
              <a:rPr lang="en-US" dirty="0" err="1">
                <a:solidFill>
                  <a:schemeClr val="bg1"/>
                </a:solidFill>
              </a:rPr>
              <a:t>dtt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>
                <a:solidFill>
                  <a:schemeClr val="bg1"/>
                </a:solidFill>
              </a:rPr>
              <a:t>(SELECT *, </a:t>
            </a:r>
            <a:r>
              <a:rPr lang="en-US" dirty="0" smtClean="0">
                <a:solidFill>
                  <a:schemeClr val="bg1"/>
                </a:solidFill>
              </a:rPr>
              <a:t>CAST(LEFT(DATETIME</a:t>
            </a:r>
            <a:r>
              <a:rPr lang="en-US" dirty="0">
                <a:solidFill>
                  <a:schemeClr val="bg1"/>
                </a:solidFill>
              </a:rPr>
              <a:t>, 4) + '-' + </a:t>
            </a:r>
            <a:r>
              <a:rPr lang="en-US" dirty="0" smtClean="0">
                <a:solidFill>
                  <a:schemeClr val="bg1"/>
                </a:solidFill>
              </a:rPr>
              <a:t>	SUBSTRING(DATETIME</a:t>
            </a:r>
            <a:r>
              <a:rPr lang="en-US" dirty="0">
                <a:solidFill>
                  <a:schemeClr val="bg1"/>
                </a:solidFill>
              </a:rPr>
              <a:t>, 5, 2) </a:t>
            </a:r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en-US" dirty="0">
                <a:solidFill>
                  <a:schemeClr val="bg1"/>
                </a:solidFill>
              </a:rPr>
              <a:t>'-' + SUBSTRING(DATETIME, </a:t>
            </a:r>
            <a:r>
              <a:rPr lang="en-US" dirty="0" smtClean="0">
                <a:solidFill>
                  <a:schemeClr val="bg1"/>
                </a:solidFill>
              </a:rPr>
              <a:t>	7</a:t>
            </a:r>
            <a:r>
              <a:rPr lang="en-US" dirty="0">
                <a:solidFill>
                  <a:schemeClr val="bg1"/>
                </a:solidFill>
              </a:rPr>
              <a:t>, 2) + ' ' + </a:t>
            </a:r>
            <a:r>
              <a:rPr lang="en-US" dirty="0" smtClean="0">
                <a:solidFill>
                  <a:schemeClr val="bg1"/>
                </a:solidFill>
              </a:rPr>
              <a:t>SUBSTRING(DATETIME</a:t>
            </a:r>
            <a:r>
              <a:rPr lang="en-US" dirty="0">
                <a:solidFill>
                  <a:schemeClr val="bg1"/>
                </a:solidFill>
              </a:rPr>
              <a:t>, 9, 2) + ':' + </a:t>
            </a:r>
            <a:r>
              <a:rPr lang="en-US" dirty="0" smtClean="0">
                <a:solidFill>
                  <a:schemeClr val="bg1"/>
                </a:solidFill>
              </a:rPr>
              <a:t>	SUBSTRING(DATETIME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11</a:t>
            </a:r>
            <a:r>
              <a:rPr lang="en-US" dirty="0">
                <a:solidFill>
                  <a:schemeClr val="bg1"/>
                </a:solidFill>
              </a:rPr>
              <a:t>, 2) + ':' + SUBSTRING(DATETIME, </a:t>
            </a:r>
            <a:r>
              <a:rPr lang="en-US" dirty="0" smtClean="0">
                <a:solidFill>
                  <a:schemeClr val="bg1"/>
                </a:solidFill>
              </a:rPr>
              <a:t>	13</a:t>
            </a:r>
            <a:r>
              <a:rPr lang="en-US" dirty="0">
                <a:solidFill>
                  <a:schemeClr val="bg1"/>
                </a:solidFill>
              </a:rPr>
              <a:t>, 2) as DATETIME) as </a:t>
            </a:r>
            <a:r>
              <a:rPr lang="en-US" dirty="0" err="1" smtClean="0">
                <a:solidFill>
                  <a:schemeClr val="bg1"/>
                </a:solidFill>
              </a:rPr>
              <a:t>dt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			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from </a:t>
            </a:r>
            <a:r>
              <a:rPr lang="en-US" dirty="0" err="1">
                <a:solidFill>
                  <a:schemeClr val="bg1"/>
                </a:solidFill>
              </a:rPr>
              <a:t>dl.SHERIFFUNITS</a:t>
            </a:r>
            <a:r>
              <a:rPr lang="en-US" dirty="0">
                <a:solidFill>
                  <a:schemeClr val="bg1"/>
                </a:solidFill>
              </a:rPr>
              <a:t>) c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>
                <a:solidFill>
                  <a:schemeClr val="bg1"/>
                </a:solidFill>
              </a:rPr>
              <a:t>WHERE </a:t>
            </a:r>
            <a:r>
              <a:rPr lang="en-US" dirty="0" err="1">
                <a:solidFill>
                  <a:schemeClr val="bg1"/>
                </a:solidFill>
              </a:rPr>
              <a:t>c.UNIT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a.UNIT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 err="1">
                <a:solidFill>
                  <a:schemeClr val="bg1"/>
                </a:solidFill>
              </a:rPr>
              <a:t>c.dt</a:t>
            </a:r>
            <a:r>
              <a:rPr lang="en-US" dirty="0">
                <a:solidFill>
                  <a:schemeClr val="bg1"/>
                </a:solidFill>
              </a:rPr>
              <a:t> &gt; </a:t>
            </a:r>
            <a:r>
              <a:rPr lang="en-US" dirty="0" err="1" smtClean="0">
                <a:solidFill>
                  <a:schemeClr val="bg1"/>
                </a:solidFill>
              </a:rPr>
              <a:t>a.dt</a:t>
            </a:r>
            <a:r>
              <a:rPr lang="en-US" dirty="0">
                <a:solidFill>
                  <a:schemeClr val="bg1"/>
                </a:solidFill>
              </a:rPr>
              <a:t>) b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367135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kern="0" dirty="0">
                <a:solidFill>
                  <a:srgbClr val="FFFFFF"/>
                </a:solidFill>
                <a:hlinkClick r:id="rId3" action="ppaction://hlinkfile"/>
              </a:rPr>
              <a:t>Unit Time</a:t>
            </a:r>
            <a:endParaRPr lang="en-US" sz="2400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MSPresentationTemplate">
  <a:themeElements>
    <a:clrScheme name="AIMS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MSPresentation1">
      <a:majorFont>
        <a:latin typeface="Microsoft Sans Serif"/>
        <a:ea typeface=""/>
        <a:cs typeface=""/>
      </a:majorFont>
      <a:minorFont>
        <a:latin typeface="MS Reference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MS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AIMSPresentationTemplate</Template>
  <TotalTime>466</TotalTime>
  <Words>229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AIMSPresentationTemplate</vt:lpstr>
      <vt:lpstr>Query Layers are Your Friends</vt:lpstr>
      <vt:lpstr>Show me the ways</vt:lpstr>
      <vt:lpstr>Real Integration</vt:lpstr>
      <vt:lpstr>Bad Addresses</vt:lpstr>
      <vt:lpstr>Sensor_PT</vt:lpstr>
      <vt:lpstr>Unit Time</vt:lpstr>
    </vt:vector>
  </TitlesOfParts>
  <Company>Johnson County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Them Edit Anywhere</dc:title>
  <dc:creator>Shaw, Keith, DTI</dc:creator>
  <cp:lastModifiedBy>Shaw, Keith, DTI</cp:lastModifiedBy>
  <cp:revision>10</cp:revision>
  <dcterms:created xsi:type="dcterms:W3CDTF">2013-05-13T15:13:50Z</dcterms:created>
  <dcterms:modified xsi:type="dcterms:W3CDTF">2013-08-06T20:39:19Z</dcterms:modified>
</cp:coreProperties>
</file>